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Default Extension="png" ContentType="image/png"/>
  <Default Extension="svg" ContentType="image/svg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4" r:id="rId4"/>
  </p:sldMasterIdLst>
  <p:notesMasterIdLst>
    <p:notesMasterId r:id="rId6"/>
  </p:notesMasterIdLst>
  <p:handoutMasterIdLst>
    <p:handoutMasterId r:id="rId7"/>
  </p:handoutMasterIdLst>
  <p:sldIdLst>
    <p:sldId id="313" r:id="rId5"/>
  </p:sldIdLst>
  <p:sldSz cx="10058400" cy="7772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2" pos="3168">
          <p15:clr>
            <a:srgbClr val="A4A3A4"/>
          </p15:clr>
        </p15:guide>
        <p15:guide id="3" orient="horz" pos="244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D4D9DD"/>
    <a:srgbClr val="495F70"/>
    <a:srgbClr val="3A5266"/>
    <a:srgbClr val="344E62"/>
    <a:srgbClr val="6D7C88"/>
    <a:srgbClr val="697983"/>
    <a:srgbClr val="415869"/>
    <a:srgbClr val="395164"/>
    <a:srgbClr val="42596A"/>
    <a:srgbClr val="61748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995" autoAdjust="0"/>
    <p:restoredTop sz="93203" autoAdjust="0"/>
  </p:normalViewPr>
  <p:slideViewPr>
    <p:cSldViewPr snapToGrid="0" showGuides="1">
      <p:cViewPr>
        <p:scale>
          <a:sx n="59" d="100"/>
          <a:sy n="59" d="100"/>
        </p:scale>
        <p:origin x="-1384" y="-108"/>
      </p:cViewPr>
      <p:guideLst>
        <p:guide orient="horz" pos="2448"/>
        <p:guide pos="3168"/>
      </p:guideLst>
    </p:cSldViewPr>
  </p:slideViewPr>
  <p:outlineViewPr>
    <p:cViewPr>
      <p:scale>
        <a:sx n="33" d="100"/>
        <a:sy n="33" d="100"/>
      </p:scale>
      <p:origin x="0" y="-376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43" d="100"/>
        <a:sy n="43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2438" y="4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57B51015-12CA-4649-B47F-D3EB5E10959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2111F2F-D8BA-4A13-91FC-3878C75727F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668B7C-E4CD-4872-B084-44133F808FCE}" type="datetimeFigureOut">
              <a:rPr lang="en-US" smtClean="0"/>
              <a:pPr/>
              <a:t>8/19/2020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38FD67D-A60A-4914-89F3-9FC43EF5470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51642D8-EDCF-4A15-A29F-1B065ECC2E7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7E8E42-E7C5-4B24-8575-74A765CA0A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953306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33D5BD-E30B-48AB-B24F-3878C333D518}" type="datetimeFigureOut">
              <a:rPr lang="en-US" smtClean="0"/>
              <a:pPr/>
              <a:t>8/19/2020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1925" y="1143000"/>
            <a:ext cx="3994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81A707-0A4C-444E-BBAC-8F56E4534D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202955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xmlns="" id="{B86C14CC-787C-4786-9614-AAC76605A52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352800" y="0"/>
            <a:ext cx="6705600" cy="77724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F01E5D2-6D16-41B9-8D95-C3831084A574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6934200" y="5907543"/>
            <a:ext cx="2869300" cy="701345"/>
          </a:xfrm>
        </p:spPr>
        <p:txBody>
          <a:bodyPr vert="horz" anchor="t">
            <a:noAutofit/>
          </a:bodyPr>
          <a:lstStyle>
            <a:lvl1pPr algn="l">
              <a:lnSpc>
                <a:spcPts val="4000"/>
              </a:lnSpc>
              <a:defRPr sz="44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noProof="0" dirty="0"/>
              <a:t>Edit </a:t>
            </a:r>
            <a:br>
              <a:rPr lang="en-US" noProof="0" dirty="0"/>
            </a:br>
            <a:r>
              <a:rPr lang="en-US" noProof="0" dirty="0"/>
              <a:t>Text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xmlns="" id="{28EFC47E-3E71-499D-A09B-118EC606C078}"/>
              </a:ext>
            </a:extLst>
          </p:cNvPr>
          <p:cNvSpPr>
            <a:spLocks noGrp="1"/>
          </p:cNvSpPr>
          <p:nvPr userDrawn="1">
            <p:ph type="pic" sz="quarter" idx="20" hasCustomPrompt="1"/>
          </p:nvPr>
        </p:nvSpPr>
        <p:spPr>
          <a:xfrm>
            <a:off x="6934200" y="5128131"/>
            <a:ext cx="685800" cy="685800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Logo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xmlns="" id="{C1E1772A-8C1A-43F8-A297-A2A1C4961A78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6934200" y="6961348"/>
            <a:ext cx="2869300" cy="453005"/>
          </a:xfrm>
        </p:spPr>
        <p:txBody>
          <a:bodyPr vert="horz">
            <a:normAutofit/>
          </a:bodyPr>
          <a:lstStyle>
            <a:lvl1pPr marL="0" indent="0" algn="l">
              <a:lnSpc>
                <a:spcPct val="100000"/>
              </a:lnSpc>
              <a:buNone/>
              <a:defRPr sz="1600" spc="0">
                <a:solidFill>
                  <a:srgbClr val="D4D9DD"/>
                </a:solidFill>
                <a:latin typeface="+mn-lt"/>
                <a:cs typeface="Arial" panose="020B0604020202020204" pitchFamily="34" charset="0"/>
              </a:defRPr>
            </a:lvl1pPr>
            <a:lvl2pPr marL="377190" indent="0" algn="ctr">
              <a:buNone/>
              <a:defRPr sz="1650"/>
            </a:lvl2pPr>
            <a:lvl3pPr marL="754380" indent="0" algn="ctr">
              <a:buNone/>
              <a:defRPr sz="1485"/>
            </a:lvl3pPr>
            <a:lvl4pPr marL="1131570" indent="0" algn="ctr">
              <a:buNone/>
              <a:defRPr sz="1320"/>
            </a:lvl4pPr>
            <a:lvl5pPr marL="1508760" indent="0" algn="ctr">
              <a:buNone/>
              <a:defRPr sz="1320"/>
            </a:lvl5pPr>
            <a:lvl6pPr marL="1885950" indent="0" algn="ctr">
              <a:buNone/>
              <a:defRPr sz="1320"/>
            </a:lvl6pPr>
            <a:lvl7pPr marL="2263140" indent="0" algn="ctr">
              <a:buNone/>
              <a:defRPr sz="1320"/>
            </a:lvl7pPr>
            <a:lvl8pPr marL="2640330" indent="0" algn="ctr">
              <a:buNone/>
              <a:defRPr sz="1320"/>
            </a:lvl8pPr>
            <a:lvl9pPr marL="3017520" indent="0" algn="ctr">
              <a:buNone/>
              <a:defRPr sz="1320"/>
            </a:lvl9pPr>
          </a:lstStyle>
          <a:p>
            <a:r>
              <a:rPr lang="en-US" noProof="0" dirty="0"/>
              <a:t>CLICK TO EDIT TEXT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xmlns="" id="{BA5062D0-E551-4B70-86FC-990B87238C3E}"/>
              </a:ext>
            </a:extLst>
          </p:cNvPr>
          <p:cNvSpPr>
            <a:spLocks noGrp="1"/>
          </p:cNvSpPr>
          <p:nvPr userDrawn="1">
            <p:ph type="body" sz="quarter" idx="21"/>
          </p:nvPr>
        </p:nvSpPr>
        <p:spPr>
          <a:xfrm>
            <a:off x="228601" y="3119909"/>
            <a:ext cx="2884460" cy="2680816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rgbClr val="344E62"/>
                </a:solidFill>
                <a:latin typeface="+mj-lt"/>
              </a:defRPr>
            </a:lvl1pPr>
            <a:lvl2pPr>
              <a:lnSpc>
                <a:spcPct val="150000"/>
              </a:lnSpc>
              <a:spcBef>
                <a:spcPts val="0"/>
              </a:spcBef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spcBef>
                <a:spcPts val="0"/>
              </a:spcBef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spcBef>
                <a:spcPts val="0"/>
              </a:spcBef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spcBef>
                <a:spcPts val="0"/>
              </a:spcBef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xmlns="" id="{DC680E64-EAA8-41B6-AD32-23403E76667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79839" y="5841451"/>
            <a:ext cx="2893612" cy="1700668"/>
          </a:xfrm>
        </p:spPr>
        <p:txBody>
          <a:bodyPr lIns="45720" rIns="45720">
            <a:normAutofit/>
          </a:bodyPr>
          <a:lstStyle>
            <a:lvl1pPr marL="0" indent="0">
              <a:lnSpc>
                <a:spcPts val="1800"/>
              </a:lnSpc>
              <a:buNone/>
              <a:defRPr sz="1100" b="0" i="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ts val="18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77"/>
                <a:cs typeface="Arial" panose="020B0604020202020204" pitchFamily="34" charset="0"/>
              </a:defRPr>
            </a:lvl2pPr>
            <a:lvl3pPr>
              <a:lnSpc>
                <a:spcPts val="18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77"/>
                <a:cs typeface="Arial" panose="020B0604020202020204" pitchFamily="34" charset="0"/>
              </a:defRPr>
            </a:lvl3pPr>
            <a:lvl4pPr>
              <a:lnSpc>
                <a:spcPts val="18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77"/>
                <a:cs typeface="Arial" panose="020B0604020202020204" pitchFamily="34" charset="0"/>
              </a:defRPr>
            </a:lvl4pPr>
            <a:lvl5pPr>
              <a:lnSpc>
                <a:spcPct val="150000"/>
              </a:lnSpc>
              <a:spcBef>
                <a:spcPts val="0"/>
              </a:spcBef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77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/>
              <a:t>Click to edit text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xmlns="" id="{C30237AA-8F30-4BF5-AD94-F15672425D4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579839" y="5330824"/>
            <a:ext cx="2884461" cy="349311"/>
          </a:xfrm>
        </p:spPr>
        <p:txBody>
          <a:bodyPr lIns="45720" rIns="45720">
            <a:noAutofit/>
          </a:bodyPr>
          <a:lstStyle>
            <a:lvl1pPr marL="0" indent="0">
              <a:buNone/>
              <a:defRPr sz="2400" b="0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 b="1">
                <a:latin typeface="Avenir Next LT Pro" panose="020B0504020202020204" pitchFamily="34" charset="0"/>
              </a:defRPr>
            </a:lvl2pPr>
            <a:lvl3pPr marL="914400" indent="0">
              <a:buNone/>
              <a:defRPr sz="2000" b="1">
                <a:latin typeface="Avenir Next LT Pro" panose="020B0504020202020204" pitchFamily="34" charset="0"/>
              </a:defRPr>
            </a:lvl3pPr>
            <a:lvl4pPr marL="1371600" indent="0">
              <a:buNone/>
              <a:defRPr sz="2000" b="1">
                <a:latin typeface="Avenir Next LT Pro" panose="020B0504020202020204" pitchFamily="34" charset="0"/>
              </a:defRPr>
            </a:lvl4pPr>
            <a:lvl5pPr marL="1828800" indent="0">
              <a:buNone/>
              <a:defRPr sz="2000" b="1">
                <a:latin typeface="Avenir Next LT Pro" panose="020B0504020202020204" pitchFamily="34" charset="0"/>
              </a:defRPr>
            </a:lvl5pPr>
          </a:lstStyle>
          <a:p>
            <a:pPr lvl="0"/>
            <a:r>
              <a:rPr lang="en-US" dirty="0"/>
              <a:t>Add Title Here</a:t>
            </a:r>
          </a:p>
        </p:txBody>
      </p:sp>
      <p:sp>
        <p:nvSpPr>
          <p:cNvPr id="3" name="Right Triangle 9">
            <a:extLst>
              <a:ext uri="{FF2B5EF4-FFF2-40B4-BE49-F238E27FC236}">
                <a16:creationId xmlns:a16="http://schemas.microsoft.com/office/drawing/2014/main" xmlns="" id="{BA26D5F1-56B4-4BD8-AFB3-6FF0FB9C0CCA}"/>
              </a:ext>
            </a:extLst>
          </p:cNvPr>
          <p:cNvSpPr/>
          <p:nvPr userDrawn="1"/>
        </p:nvSpPr>
        <p:spPr>
          <a:xfrm rot="16200000" flipH="1">
            <a:off x="106255" y="-114882"/>
            <a:ext cx="3137482" cy="3355610"/>
          </a:xfrm>
          <a:custGeom>
            <a:avLst/>
            <a:gdLst>
              <a:gd name="connsiteX0" fmla="*/ 0 w 5616109"/>
              <a:gd name="connsiteY0" fmla="*/ 10058400 h 10058400"/>
              <a:gd name="connsiteX1" fmla="*/ 0 w 5616109"/>
              <a:gd name="connsiteY1" fmla="*/ 0 h 10058400"/>
              <a:gd name="connsiteX2" fmla="*/ 5616109 w 5616109"/>
              <a:gd name="connsiteY2" fmla="*/ 10058400 h 10058400"/>
              <a:gd name="connsiteX3" fmla="*/ 0 w 5616109"/>
              <a:gd name="connsiteY3" fmla="*/ 10058400 h 10058400"/>
              <a:gd name="connsiteX0" fmla="*/ 0 w 7754628"/>
              <a:gd name="connsiteY0" fmla="*/ 10058400 h 10058400"/>
              <a:gd name="connsiteX1" fmla="*/ 0 w 7754628"/>
              <a:gd name="connsiteY1" fmla="*/ 0 h 10058400"/>
              <a:gd name="connsiteX2" fmla="*/ 7754628 w 7754628"/>
              <a:gd name="connsiteY2" fmla="*/ 10014158 h 10058400"/>
              <a:gd name="connsiteX3" fmla="*/ 0 w 7754628"/>
              <a:gd name="connsiteY3" fmla="*/ 10058400 h 10058400"/>
              <a:gd name="connsiteX0" fmla="*/ 0 w 7831393"/>
              <a:gd name="connsiteY0" fmla="*/ 10058400 h 10058400"/>
              <a:gd name="connsiteX1" fmla="*/ 0 w 7831393"/>
              <a:gd name="connsiteY1" fmla="*/ 0 h 10058400"/>
              <a:gd name="connsiteX2" fmla="*/ 7831393 w 7831393"/>
              <a:gd name="connsiteY2" fmla="*/ 10043651 h 10058400"/>
              <a:gd name="connsiteX3" fmla="*/ 0 w 7831393"/>
              <a:gd name="connsiteY3" fmla="*/ 10058400 h 1005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31393" h="10058400">
                <a:moveTo>
                  <a:pt x="0" y="10058400"/>
                </a:moveTo>
                <a:lnTo>
                  <a:pt x="0" y="0"/>
                </a:lnTo>
                <a:lnTo>
                  <a:pt x="7831393" y="10043651"/>
                </a:lnTo>
                <a:lnTo>
                  <a:pt x="0" y="100584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4159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2010539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Op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xmlns="" id="{B86C14CC-787C-4786-9614-AAC76605A52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3352800" y="0"/>
            <a:ext cx="6705600" cy="77724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F01E5D2-6D16-41B9-8D95-C3831084A574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6934200" y="5167303"/>
            <a:ext cx="2869300" cy="701345"/>
          </a:xfrm>
        </p:spPr>
        <p:txBody>
          <a:bodyPr vert="horz" anchor="t">
            <a:noAutofit/>
          </a:bodyPr>
          <a:lstStyle>
            <a:lvl1pPr algn="l">
              <a:lnSpc>
                <a:spcPts val="4000"/>
              </a:lnSpc>
              <a:defRPr sz="48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noProof="0" dirty="0"/>
              <a:t>Edit </a:t>
            </a:r>
            <a:br>
              <a:rPr lang="en-US" noProof="0" dirty="0"/>
            </a:br>
            <a:r>
              <a:rPr lang="en-US" noProof="0" dirty="0"/>
              <a:t>Text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xmlns="" id="{C1E1772A-8C1A-43F8-A297-A2A1C4961A78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6934200" y="6168519"/>
            <a:ext cx="2869300" cy="453005"/>
          </a:xfrm>
        </p:spPr>
        <p:txBody>
          <a:bodyPr vert="horz">
            <a:normAutofit/>
          </a:bodyPr>
          <a:lstStyle>
            <a:lvl1pPr marL="0" indent="0" algn="l">
              <a:lnSpc>
                <a:spcPct val="100000"/>
              </a:lnSpc>
              <a:buNone/>
              <a:defRPr sz="1600" spc="0">
                <a:solidFill>
                  <a:srgbClr val="D4D9DD"/>
                </a:solidFill>
                <a:latin typeface="+mn-lt"/>
                <a:cs typeface="Arial" panose="020B0604020202020204" pitchFamily="34" charset="0"/>
              </a:defRPr>
            </a:lvl1pPr>
            <a:lvl2pPr marL="377190" indent="0" algn="ctr">
              <a:buNone/>
              <a:defRPr sz="1650"/>
            </a:lvl2pPr>
            <a:lvl3pPr marL="754380" indent="0" algn="ctr">
              <a:buNone/>
              <a:defRPr sz="1485"/>
            </a:lvl3pPr>
            <a:lvl4pPr marL="1131570" indent="0" algn="ctr">
              <a:buNone/>
              <a:defRPr sz="1320"/>
            </a:lvl4pPr>
            <a:lvl5pPr marL="1508760" indent="0" algn="ctr">
              <a:buNone/>
              <a:defRPr sz="1320"/>
            </a:lvl5pPr>
            <a:lvl6pPr marL="1885950" indent="0" algn="ctr">
              <a:buNone/>
              <a:defRPr sz="1320"/>
            </a:lvl6pPr>
            <a:lvl7pPr marL="2263140" indent="0" algn="ctr">
              <a:buNone/>
              <a:defRPr sz="1320"/>
            </a:lvl7pPr>
            <a:lvl8pPr marL="2640330" indent="0" algn="ctr">
              <a:buNone/>
              <a:defRPr sz="1320"/>
            </a:lvl8pPr>
            <a:lvl9pPr marL="3017520" indent="0" algn="ctr">
              <a:buNone/>
              <a:defRPr sz="1320"/>
            </a:lvl9pPr>
          </a:lstStyle>
          <a:p>
            <a:r>
              <a:rPr lang="en-US" noProof="0" dirty="0"/>
              <a:t>CLICK TO EDIT TEXT</a:t>
            </a:r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xmlns="" id="{A2CB320B-EC23-4B6B-B0CA-050791F8846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47852" y="4130144"/>
            <a:ext cx="2876348" cy="2823526"/>
          </a:xfrm>
        </p:spPr>
        <p:txBody>
          <a:bodyPr lIns="45720" rIns="45720">
            <a:normAutofit/>
          </a:bodyPr>
          <a:lstStyle>
            <a:lvl1pPr marL="0" indent="0">
              <a:lnSpc>
                <a:spcPts val="1800"/>
              </a:lnSpc>
              <a:buNone/>
              <a:defRPr sz="1000" b="0" i="0">
                <a:solidFill>
                  <a:schemeClr val="accent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ts val="18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77"/>
                <a:cs typeface="Arial" panose="020B0604020202020204" pitchFamily="34" charset="0"/>
              </a:defRPr>
            </a:lvl2pPr>
            <a:lvl3pPr>
              <a:lnSpc>
                <a:spcPts val="18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77"/>
                <a:cs typeface="Arial" panose="020B0604020202020204" pitchFamily="34" charset="0"/>
              </a:defRPr>
            </a:lvl3pPr>
            <a:lvl4pPr>
              <a:lnSpc>
                <a:spcPts val="18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77"/>
                <a:cs typeface="Arial" panose="020B0604020202020204" pitchFamily="34" charset="0"/>
              </a:defRPr>
            </a:lvl4pPr>
            <a:lvl5pPr>
              <a:lnSpc>
                <a:spcPct val="150000"/>
              </a:lnSpc>
              <a:spcBef>
                <a:spcPts val="0"/>
              </a:spcBef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77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/>
              <a:t>Click to edit text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xmlns="" id="{CD8BD1F9-7D12-46BE-9F06-7E6902ECE84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47852" y="3619516"/>
            <a:ext cx="2867252" cy="349311"/>
          </a:xfrm>
        </p:spPr>
        <p:txBody>
          <a:bodyPr lIns="45720" rIns="45720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>
                <a:latin typeface="Avenir Next LT Pro" panose="020B0504020202020204" pitchFamily="34" charset="0"/>
              </a:defRPr>
            </a:lvl2pPr>
            <a:lvl3pPr marL="914400" indent="0">
              <a:buNone/>
              <a:defRPr sz="2000" b="1">
                <a:latin typeface="Avenir Next LT Pro" panose="020B0504020202020204" pitchFamily="34" charset="0"/>
              </a:defRPr>
            </a:lvl3pPr>
            <a:lvl4pPr marL="1371600" indent="0">
              <a:buNone/>
              <a:defRPr sz="2000" b="1">
                <a:latin typeface="Avenir Next LT Pro" panose="020B0504020202020204" pitchFamily="34" charset="0"/>
              </a:defRPr>
            </a:lvl4pPr>
            <a:lvl5pPr marL="1828800" indent="0">
              <a:buNone/>
              <a:defRPr sz="2000" b="1">
                <a:latin typeface="Avenir Next LT Pro" panose="020B0504020202020204" pitchFamily="34" charset="0"/>
              </a:defRPr>
            </a:lvl5pPr>
          </a:lstStyle>
          <a:p>
            <a:pPr lvl="0"/>
            <a:r>
              <a:rPr lang="en-US" dirty="0"/>
              <a:t>Add Title Here</a:t>
            </a:r>
          </a:p>
        </p:txBody>
      </p:sp>
      <p:sp>
        <p:nvSpPr>
          <p:cNvPr id="10" name="Text Placeholder 1">
            <a:extLst>
              <a:ext uri="{FF2B5EF4-FFF2-40B4-BE49-F238E27FC236}">
                <a16:creationId xmlns:a16="http://schemas.microsoft.com/office/drawing/2014/main" xmlns="" id="{1FADB6EC-7A6E-4BD5-9897-49419E29741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579839" y="5694796"/>
            <a:ext cx="2893612" cy="1849006"/>
          </a:xfrm>
        </p:spPr>
        <p:txBody>
          <a:bodyPr lIns="0" rIns="0">
            <a:normAutofit/>
          </a:bodyPr>
          <a:lstStyle>
            <a:lvl1pPr marL="0" indent="0">
              <a:buNone/>
              <a:defRPr sz="1000"/>
            </a:lvl1pPr>
          </a:lstStyle>
          <a:p>
            <a:pPr lvl="0">
              <a:lnSpc>
                <a:spcPct val="100000"/>
              </a:lnSpc>
            </a:pPr>
            <a:r>
              <a:rPr lang="en-US">
                <a:solidFill>
                  <a:schemeClr val="bg1"/>
                </a:solidFill>
              </a:rPr>
              <a:t>Click to edit Master text styles</a:t>
            </a:r>
          </a:p>
          <a:p>
            <a:pPr lvl="1">
              <a:lnSpc>
                <a:spcPct val="100000"/>
              </a:lnSpc>
            </a:pPr>
            <a:r>
              <a:rPr lang="en-US">
                <a:solidFill>
                  <a:schemeClr val="bg1"/>
                </a:solidFill>
              </a:rPr>
              <a:t>Second level</a:t>
            </a:r>
          </a:p>
          <a:p>
            <a:pPr lvl="2">
              <a:lnSpc>
                <a:spcPct val="100000"/>
              </a:lnSpc>
            </a:pPr>
            <a:r>
              <a:rPr lang="en-US">
                <a:solidFill>
                  <a:schemeClr val="bg1"/>
                </a:solidFill>
              </a:rPr>
              <a:t>Third level</a:t>
            </a:r>
          </a:p>
          <a:p>
            <a:pPr lvl="3">
              <a:lnSpc>
                <a:spcPct val="100000"/>
              </a:lnSpc>
            </a:pPr>
            <a:r>
              <a:rPr lang="en-US">
                <a:solidFill>
                  <a:schemeClr val="bg1"/>
                </a:solidFill>
              </a:rPr>
              <a:t>Fourth level</a:t>
            </a:r>
          </a:p>
          <a:p>
            <a:pPr lvl="4">
              <a:lnSpc>
                <a:spcPct val="100000"/>
              </a:lnSpc>
            </a:pPr>
            <a:r>
              <a:rPr lang="en-US">
                <a:solidFill>
                  <a:schemeClr val="bg1"/>
                </a:solidFill>
              </a:rPr>
              <a:t>Fifth level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xmlns="" id="{A6A98018-D54B-4BC7-B622-323B1B01C85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3579839" y="5184167"/>
            <a:ext cx="2884461" cy="349311"/>
          </a:xfrm>
        </p:spPr>
        <p:txBody>
          <a:bodyPr lIns="0" rIns="0">
            <a:noAutofit/>
          </a:bodyPr>
          <a:lstStyle>
            <a:lvl1pPr marL="0" indent="0">
              <a:buNone/>
              <a:defRPr sz="2400">
                <a:latin typeface="+mj-lt"/>
              </a:defRPr>
            </a:lvl1pPr>
          </a:lstStyle>
          <a:p>
            <a:pPr lvl="0"/>
            <a:r>
              <a:rPr lang="en-US">
                <a:solidFill>
                  <a:schemeClr val="bg1"/>
                </a:solidFill>
              </a:rPr>
              <a:t>Click to edit Master text styles</a:t>
            </a:r>
          </a:p>
        </p:txBody>
      </p:sp>
      <p:sp>
        <p:nvSpPr>
          <p:cNvPr id="3" name="Right Triangle 9">
            <a:extLst>
              <a:ext uri="{FF2B5EF4-FFF2-40B4-BE49-F238E27FC236}">
                <a16:creationId xmlns:a16="http://schemas.microsoft.com/office/drawing/2014/main" xmlns="" id="{193DFD4C-65D5-4455-89AC-3D3A3D1916E4}"/>
              </a:ext>
            </a:extLst>
          </p:cNvPr>
          <p:cNvSpPr/>
          <p:nvPr userDrawn="1"/>
        </p:nvSpPr>
        <p:spPr>
          <a:xfrm rot="16200000" flipH="1">
            <a:off x="106255" y="-114882"/>
            <a:ext cx="3137482" cy="3355610"/>
          </a:xfrm>
          <a:custGeom>
            <a:avLst/>
            <a:gdLst>
              <a:gd name="connsiteX0" fmla="*/ 0 w 5616109"/>
              <a:gd name="connsiteY0" fmla="*/ 10058400 h 10058400"/>
              <a:gd name="connsiteX1" fmla="*/ 0 w 5616109"/>
              <a:gd name="connsiteY1" fmla="*/ 0 h 10058400"/>
              <a:gd name="connsiteX2" fmla="*/ 5616109 w 5616109"/>
              <a:gd name="connsiteY2" fmla="*/ 10058400 h 10058400"/>
              <a:gd name="connsiteX3" fmla="*/ 0 w 5616109"/>
              <a:gd name="connsiteY3" fmla="*/ 10058400 h 10058400"/>
              <a:gd name="connsiteX0" fmla="*/ 0 w 7754628"/>
              <a:gd name="connsiteY0" fmla="*/ 10058400 h 10058400"/>
              <a:gd name="connsiteX1" fmla="*/ 0 w 7754628"/>
              <a:gd name="connsiteY1" fmla="*/ 0 h 10058400"/>
              <a:gd name="connsiteX2" fmla="*/ 7754628 w 7754628"/>
              <a:gd name="connsiteY2" fmla="*/ 10014158 h 10058400"/>
              <a:gd name="connsiteX3" fmla="*/ 0 w 7754628"/>
              <a:gd name="connsiteY3" fmla="*/ 10058400 h 10058400"/>
              <a:gd name="connsiteX0" fmla="*/ 0 w 7831393"/>
              <a:gd name="connsiteY0" fmla="*/ 10058400 h 10058400"/>
              <a:gd name="connsiteX1" fmla="*/ 0 w 7831393"/>
              <a:gd name="connsiteY1" fmla="*/ 0 h 10058400"/>
              <a:gd name="connsiteX2" fmla="*/ 7831393 w 7831393"/>
              <a:gd name="connsiteY2" fmla="*/ 10043651 h 10058400"/>
              <a:gd name="connsiteX3" fmla="*/ 0 w 7831393"/>
              <a:gd name="connsiteY3" fmla="*/ 10058400 h 1005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31393" h="10058400">
                <a:moveTo>
                  <a:pt x="0" y="10058400"/>
                </a:moveTo>
                <a:lnTo>
                  <a:pt x="0" y="0"/>
                </a:lnTo>
                <a:lnTo>
                  <a:pt x="7831393" y="10043651"/>
                </a:lnTo>
                <a:lnTo>
                  <a:pt x="0" y="100584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4159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5394001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ide Op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39CE3008-4938-473C-ABBE-CB1128CE8868}"/>
              </a:ext>
            </a:extLst>
          </p:cNvPr>
          <p:cNvSpPr/>
          <p:nvPr userDrawn="1"/>
        </p:nvSpPr>
        <p:spPr>
          <a:xfrm>
            <a:off x="6705600" y="3886200"/>
            <a:ext cx="3352800" cy="3886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 Placeholder 16">
            <a:extLst>
              <a:ext uri="{FF2B5EF4-FFF2-40B4-BE49-F238E27FC236}">
                <a16:creationId xmlns:a16="http://schemas.microsoft.com/office/drawing/2014/main" xmlns="" id="{EFD9D2A7-6536-447C-B7A6-7AB8AA8025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28600" y="5094987"/>
            <a:ext cx="2893612" cy="2448813"/>
          </a:xfrm>
        </p:spPr>
        <p:txBody>
          <a:bodyPr lIns="45720" rIns="45720">
            <a:normAutofit/>
          </a:bodyPr>
          <a:lstStyle>
            <a:lvl1pPr marL="0" indent="0">
              <a:lnSpc>
                <a:spcPct val="150000"/>
              </a:lnSpc>
              <a:buNone/>
              <a:defRPr sz="1100" b="0" i="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ts val="18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77"/>
                <a:cs typeface="Arial" panose="020B0604020202020204" pitchFamily="34" charset="0"/>
              </a:defRPr>
            </a:lvl2pPr>
            <a:lvl3pPr>
              <a:lnSpc>
                <a:spcPts val="18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77"/>
                <a:cs typeface="Arial" panose="020B0604020202020204" pitchFamily="34" charset="0"/>
              </a:defRPr>
            </a:lvl3pPr>
            <a:lvl4pPr>
              <a:lnSpc>
                <a:spcPts val="18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77"/>
                <a:cs typeface="Arial" panose="020B0604020202020204" pitchFamily="34" charset="0"/>
              </a:defRPr>
            </a:lvl4pPr>
            <a:lvl5pPr>
              <a:lnSpc>
                <a:spcPct val="150000"/>
              </a:lnSpc>
              <a:spcBef>
                <a:spcPts val="0"/>
              </a:spcBef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77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/>
              <a:t>Click to edit text</a:t>
            </a:r>
          </a:p>
        </p:txBody>
      </p:sp>
      <p:sp>
        <p:nvSpPr>
          <p:cNvPr id="26" name="Text Placeholder 16">
            <a:extLst>
              <a:ext uri="{FF2B5EF4-FFF2-40B4-BE49-F238E27FC236}">
                <a16:creationId xmlns:a16="http://schemas.microsoft.com/office/drawing/2014/main" xmlns="" id="{6AE19FFF-9A53-44FA-9587-6A53CD56CFB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921262" y="5094987"/>
            <a:ext cx="2893612" cy="2448813"/>
          </a:xfrm>
        </p:spPr>
        <p:txBody>
          <a:bodyPr lIns="45720" rIns="45720">
            <a:normAutofit/>
          </a:bodyPr>
          <a:lstStyle>
            <a:lvl1pPr marL="0" indent="0">
              <a:lnSpc>
                <a:spcPct val="150000"/>
              </a:lnSpc>
              <a:buNone/>
              <a:defRPr sz="1100" b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ts val="18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77"/>
                <a:cs typeface="Arial" panose="020B0604020202020204" pitchFamily="34" charset="0"/>
              </a:defRPr>
            </a:lvl2pPr>
            <a:lvl3pPr>
              <a:lnSpc>
                <a:spcPts val="18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77"/>
                <a:cs typeface="Arial" panose="020B0604020202020204" pitchFamily="34" charset="0"/>
              </a:defRPr>
            </a:lvl3pPr>
            <a:lvl4pPr>
              <a:lnSpc>
                <a:spcPts val="18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77"/>
                <a:cs typeface="Arial" panose="020B0604020202020204" pitchFamily="34" charset="0"/>
              </a:defRPr>
            </a:lvl4pPr>
            <a:lvl5pPr>
              <a:lnSpc>
                <a:spcPct val="150000"/>
              </a:lnSpc>
              <a:spcBef>
                <a:spcPts val="0"/>
              </a:spcBef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77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/>
              <a:t>Click to edit text</a:t>
            </a:r>
          </a:p>
        </p:txBody>
      </p:sp>
      <p:sp>
        <p:nvSpPr>
          <p:cNvPr id="27" name="Text Placeholder 5">
            <a:extLst>
              <a:ext uri="{FF2B5EF4-FFF2-40B4-BE49-F238E27FC236}">
                <a16:creationId xmlns:a16="http://schemas.microsoft.com/office/drawing/2014/main" xmlns="" id="{C9472BAF-2E41-4B81-B680-FB2A7AABF31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921262" y="4545170"/>
            <a:ext cx="2884461" cy="349311"/>
          </a:xfrm>
        </p:spPr>
        <p:txBody>
          <a:bodyPr lIns="45720" rIns="45720">
            <a:noAutofit/>
          </a:bodyPr>
          <a:lstStyle>
            <a:lvl1pPr marL="0" indent="0">
              <a:buNone/>
              <a:defRPr sz="24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>
                <a:latin typeface="Avenir Next LT Pro" panose="020B0504020202020204" pitchFamily="34" charset="0"/>
              </a:defRPr>
            </a:lvl2pPr>
            <a:lvl3pPr marL="914400" indent="0">
              <a:buNone/>
              <a:defRPr sz="2000" b="1">
                <a:latin typeface="Avenir Next LT Pro" panose="020B0504020202020204" pitchFamily="34" charset="0"/>
              </a:defRPr>
            </a:lvl3pPr>
            <a:lvl4pPr marL="1371600" indent="0">
              <a:buNone/>
              <a:defRPr sz="2000" b="1">
                <a:latin typeface="Avenir Next LT Pro" panose="020B0504020202020204" pitchFamily="34" charset="0"/>
              </a:defRPr>
            </a:lvl4pPr>
            <a:lvl5pPr marL="1828800" indent="0">
              <a:buNone/>
              <a:defRPr sz="2000" b="1">
                <a:latin typeface="Avenir Next LT Pro" panose="020B0504020202020204" pitchFamily="34" charset="0"/>
              </a:defRPr>
            </a:lvl5pPr>
          </a:lstStyle>
          <a:p>
            <a:pPr lvl="0"/>
            <a:r>
              <a:rPr lang="en-US" dirty="0"/>
              <a:t>Add Title Here</a:t>
            </a:r>
          </a:p>
        </p:txBody>
      </p:sp>
      <p:sp>
        <p:nvSpPr>
          <p:cNvPr id="15" name="Text Placeholder 16">
            <a:extLst>
              <a:ext uri="{FF2B5EF4-FFF2-40B4-BE49-F238E27FC236}">
                <a16:creationId xmlns:a16="http://schemas.microsoft.com/office/drawing/2014/main" xmlns="" id="{A41950BF-AF1B-4414-974B-FF3D155A096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627834" y="992144"/>
            <a:ext cx="2876348" cy="2752369"/>
          </a:xfrm>
        </p:spPr>
        <p:txBody>
          <a:bodyPr lIns="45720" rIns="45720">
            <a:normAutofit/>
          </a:bodyPr>
          <a:lstStyle>
            <a:lvl1pPr marL="0" indent="0">
              <a:lnSpc>
                <a:spcPct val="150000"/>
              </a:lnSpc>
              <a:buNone/>
              <a:defRPr sz="1100" b="0" i="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ts val="18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77"/>
                <a:cs typeface="Arial" panose="020B0604020202020204" pitchFamily="34" charset="0"/>
              </a:defRPr>
            </a:lvl2pPr>
            <a:lvl3pPr>
              <a:lnSpc>
                <a:spcPts val="18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77"/>
                <a:cs typeface="Arial" panose="020B0604020202020204" pitchFamily="34" charset="0"/>
              </a:defRPr>
            </a:lvl3pPr>
            <a:lvl4pPr>
              <a:lnSpc>
                <a:spcPts val="18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77"/>
                <a:cs typeface="Arial" panose="020B0604020202020204" pitchFamily="34" charset="0"/>
              </a:defRPr>
            </a:lvl4pPr>
            <a:lvl5pPr>
              <a:lnSpc>
                <a:spcPct val="150000"/>
              </a:lnSpc>
              <a:spcBef>
                <a:spcPts val="0"/>
              </a:spcBef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77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/>
              <a:t>Click to edit text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xmlns="" id="{53880414-B2C5-45FC-A5A0-792D36719AC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619721" y="518465"/>
            <a:ext cx="2867252" cy="349311"/>
          </a:xfrm>
        </p:spPr>
        <p:txBody>
          <a:bodyPr lIns="45720" rIns="45720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>
                <a:latin typeface="Avenir Next LT Pro" panose="020B0504020202020204" pitchFamily="34" charset="0"/>
              </a:defRPr>
            </a:lvl2pPr>
            <a:lvl3pPr marL="914400" indent="0">
              <a:buNone/>
              <a:defRPr sz="2000" b="1">
                <a:latin typeface="Avenir Next LT Pro" panose="020B0504020202020204" pitchFamily="34" charset="0"/>
              </a:defRPr>
            </a:lvl3pPr>
            <a:lvl4pPr marL="1371600" indent="0">
              <a:buNone/>
              <a:defRPr sz="2000" b="1">
                <a:latin typeface="Avenir Next LT Pro" panose="020B0504020202020204" pitchFamily="34" charset="0"/>
              </a:defRPr>
            </a:lvl4pPr>
            <a:lvl5pPr marL="1828800" indent="0">
              <a:buNone/>
              <a:defRPr sz="2000" b="1">
                <a:latin typeface="Avenir Next LT Pro" panose="020B0504020202020204" pitchFamily="34" charset="0"/>
              </a:defRPr>
            </a:lvl5pPr>
          </a:lstStyle>
          <a:p>
            <a:pPr lvl="0"/>
            <a:r>
              <a:rPr lang="en-US" dirty="0"/>
              <a:t>Add Title Here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AF50594-58FC-4CC6-96FC-190BB9A067FA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705599" y="-1"/>
            <a:ext cx="3341105" cy="388619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xmlns="" id="{9AD7476E-EDF5-4CE8-8C32-1E82D1530A27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0" y="1"/>
            <a:ext cx="3355975" cy="38862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3">
            <a:extLst>
              <a:ext uri="{FF2B5EF4-FFF2-40B4-BE49-F238E27FC236}">
                <a16:creationId xmlns:a16="http://schemas.microsoft.com/office/drawing/2014/main" xmlns="" id="{8ED93851-8D31-45AB-A726-D5C3546F3936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3359785" y="3898901"/>
            <a:ext cx="3345816" cy="388619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F0327553-3280-4A36-BE81-D7D188CF7C45}"/>
              </a:ext>
            </a:extLst>
          </p:cNvPr>
          <p:cNvCxnSpPr>
            <a:cxnSpLocks/>
          </p:cNvCxnSpPr>
          <p:nvPr userDrawn="1"/>
        </p:nvCxnSpPr>
        <p:spPr>
          <a:xfrm>
            <a:off x="3619721" y="364077"/>
            <a:ext cx="1031065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55BE30A8-DA5C-4AD7-879F-19D0C015D19F}"/>
              </a:ext>
            </a:extLst>
          </p:cNvPr>
          <p:cNvCxnSpPr>
            <a:cxnSpLocks/>
          </p:cNvCxnSpPr>
          <p:nvPr userDrawn="1"/>
        </p:nvCxnSpPr>
        <p:spPr>
          <a:xfrm>
            <a:off x="274149" y="4248786"/>
            <a:ext cx="1090332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EC7D497F-F255-4310-A2D3-8EE9619CE469}"/>
              </a:ext>
            </a:extLst>
          </p:cNvPr>
          <p:cNvCxnSpPr>
            <a:cxnSpLocks/>
          </p:cNvCxnSpPr>
          <p:nvPr userDrawn="1"/>
        </p:nvCxnSpPr>
        <p:spPr>
          <a:xfrm>
            <a:off x="6921262" y="4287975"/>
            <a:ext cx="103106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itle 30">
            <a:extLst>
              <a:ext uri="{FF2B5EF4-FFF2-40B4-BE49-F238E27FC236}">
                <a16:creationId xmlns:a16="http://schemas.microsoft.com/office/drawing/2014/main" xmlns="" id="{A23AF9C2-1B51-41F0-ACC1-0D15C1CAA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4547723"/>
            <a:ext cx="2883217" cy="360033"/>
          </a:xfrm>
        </p:spPr>
        <p:txBody>
          <a:bodyPr vert="horz" lIns="45720" tIns="45720" rIns="45720" bIns="45720" rtlCol="0">
            <a:noAutofit/>
          </a:bodyPr>
          <a:lstStyle>
            <a:lvl1pPr>
              <a:defRPr lang="en-US" sz="2400" b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1882908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01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ide Op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CE9F3B28-DA6D-41A6-B09A-64CD3E1AEE3C}"/>
              </a:ext>
            </a:extLst>
          </p:cNvPr>
          <p:cNvSpPr/>
          <p:nvPr userDrawn="1"/>
        </p:nvSpPr>
        <p:spPr>
          <a:xfrm>
            <a:off x="0" y="3708408"/>
            <a:ext cx="3368580" cy="40639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5CEC93BF-C6A4-4E99-99BF-433F20567CEB}"/>
              </a:ext>
            </a:extLst>
          </p:cNvPr>
          <p:cNvCxnSpPr>
            <a:cxnSpLocks/>
          </p:cNvCxnSpPr>
          <p:nvPr userDrawn="1"/>
        </p:nvCxnSpPr>
        <p:spPr>
          <a:xfrm>
            <a:off x="3598200" y="359086"/>
            <a:ext cx="1031065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854BE154-1A57-41C8-98F7-B306B0633269}"/>
              </a:ext>
            </a:extLst>
          </p:cNvPr>
          <p:cNvCxnSpPr>
            <a:cxnSpLocks/>
          </p:cNvCxnSpPr>
          <p:nvPr userDrawn="1"/>
        </p:nvCxnSpPr>
        <p:spPr>
          <a:xfrm>
            <a:off x="236713" y="4063993"/>
            <a:ext cx="1031065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6">
            <a:extLst>
              <a:ext uri="{FF2B5EF4-FFF2-40B4-BE49-F238E27FC236}">
                <a16:creationId xmlns:a16="http://schemas.microsoft.com/office/drawing/2014/main" xmlns="" id="{EFD9D2A7-6536-447C-B7A6-7AB8AA8025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30588" y="5241434"/>
            <a:ext cx="2893612" cy="2302365"/>
          </a:xfrm>
        </p:spPr>
        <p:txBody>
          <a:bodyPr lIns="45720" rIns="45720">
            <a:normAutofit/>
          </a:bodyPr>
          <a:lstStyle>
            <a:lvl1pPr marL="0" indent="0">
              <a:lnSpc>
                <a:spcPts val="1800"/>
              </a:lnSpc>
              <a:buNone/>
              <a:defRPr sz="1000" b="0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ts val="18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77"/>
                <a:cs typeface="Arial" panose="020B0604020202020204" pitchFamily="34" charset="0"/>
              </a:defRPr>
            </a:lvl2pPr>
            <a:lvl3pPr>
              <a:lnSpc>
                <a:spcPts val="18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77"/>
                <a:cs typeface="Arial" panose="020B0604020202020204" pitchFamily="34" charset="0"/>
              </a:defRPr>
            </a:lvl3pPr>
            <a:lvl4pPr>
              <a:lnSpc>
                <a:spcPts val="18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77"/>
                <a:cs typeface="Arial" panose="020B0604020202020204" pitchFamily="34" charset="0"/>
              </a:defRPr>
            </a:lvl4pPr>
            <a:lvl5pPr>
              <a:lnSpc>
                <a:spcPct val="150000"/>
              </a:lnSpc>
              <a:spcBef>
                <a:spcPts val="0"/>
              </a:spcBef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77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/>
              <a:t>Click to edit text</a:t>
            </a:r>
          </a:p>
        </p:txBody>
      </p:sp>
      <p:sp>
        <p:nvSpPr>
          <p:cNvPr id="15" name="Text Placeholder 16">
            <a:extLst>
              <a:ext uri="{FF2B5EF4-FFF2-40B4-BE49-F238E27FC236}">
                <a16:creationId xmlns:a16="http://schemas.microsoft.com/office/drawing/2014/main" xmlns="" id="{A41950BF-AF1B-4414-974B-FF3D155A096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598200" y="915549"/>
            <a:ext cx="2893612" cy="2526151"/>
          </a:xfrm>
        </p:spPr>
        <p:txBody>
          <a:bodyPr lIns="45720" rIns="45720">
            <a:normAutofit/>
          </a:bodyPr>
          <a:lstStyle>
            <a:lvl1pPr marL="0" indent="0">
              <a:lnSpc>
                <a:spcPts val="1800"/>
              </a:lnSpc>
              <a:buNone/>
              <a:defRPr sz="1000" b="0" i="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ts val="18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77"/>
                <a:cs typeface="Arial" panose="020B0604020202020204" pitchFamily="34" charset="0"/>
              </a:defRPr>
            </a:lvl2pPr>
            <a:lvl3pPr>
              <a:lnSpc>
                <a:spcPts val="18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77"/>
                <a:cs typeface="Arial" panose="020B0604020202020204" pitchFamily="34" charset="0"/>
              </a:defRPr>
            </a:lvl3pPr>
            <a:lvl4pPr>
              <a:lnSpc>
                <a:spcPts val="18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77"/>
                <a:cs typeface="Arial" panose="020B0604020202020204" pitchFamily="34" charset="0"/>
              </a:defRPr>
            </a:lvl4pPr>
            <a:lvl5pPr>
              <a:lnSpc>
                <a:spcPct val="150000"/>
              </a:lnSpc>
              <a:spcBef>
                <a:spcPts val="0"/>
              </a:spcBef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77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/>
              <a:t>Click to edit text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xmlns="" id="{53880414-B2C5-45FC-A5A0-792D36719AC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598200" y="404922"/>
            <a:ext cx="2884461" cy="349311"/>
          </a:xfrm>
        </p:spPr>
        <p:txBody>
          <a:bodyPr lIns="45720" rIns="45720">
            <a:noAutofit/>
          </a:bodyPr>
          <a:lstStyle>
            <a:lvl1pPr marL="0" indent="0">
              <a:buNone/>
              <a:defRPr sz="2400" b="0" spc="-150">
                <a:solidFill>
                  <a:srgbClr val="192B39"/>
                </a:solidFill>
                <a:latin typeface="+mj-lt"/>
              </a:defRPr>
            </a:lvl1pPr>
            <a:lvl2pPr marL="457200" indent="0">
              <a:buNone/>
              <a:defRPr sz="2000" b="1">
                <a:latin typeface="Avenir Next LT Pro" panose="020B0504020202020204" pitchFamily="34" charset="0"/>
              </a:defRPr>
            </a:lvl2pPr>
            <a:lvl3pPr marL="914400" indent="0">
              <a:buNone/>
              <a:defRPr sz="2000" b="1">
                <a:latin typeface="Avenir Next LT Pro" panose="020B0504020202020204" pitchFamily="34" charset="0"/>
              </a:defRPr>
            </a:lvl3pPr>
            <a:lvl4pPr marL="1371600" indent="0">
              <a:buNone/>
              <a:defRPr sz="2000" b="1">
                <a:latin typeface="Avenir Next LT Pro" panose="020B0504020202020204" pitchFamily="34" charset="0"/>
              </a:defRPr>
            </a:lvl4pPr>
            <a:lvl5pPr marL="1828800" indent="0">
              <a:buNone/>
              <a:defRPr sz="2000" b="1">
                <a:latin typeface="Avenir Next LT Pro" panose="020B0504020202020204" pitchFamily="34" charset="0"/>
              </a:defRPr>
            </a:lvl5pPr>
          </a:lstStyle>
          <a:p>
            <a:pPr lvl="0"/>
            <a:r>
              <a:rPr lang="en-US" dirty="0"/>
              <a:t>Add Title Here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xmlns="" id="{8BA9B7EA-307F-4603-8797-88D7DDB5ACF8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3352800" y="3708415"/>
            <a:ext cx="6705600" cy="406398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Text Placeholder 16">
            <a:extLst>
              <a:ext uri="{FF2B5EF4-FFF2-40B4-BE49-F238E27FC236}">
                <a16:creationId xmlns:a16="http://schemas.microsoft.com/office/drawing/2014/main" xmlns="" id="{20BD9585-8304-4806-9CA5-ED4FC5E42E0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935167" y="915549"/>
            <a:ext cx="2893612" cy="2526151"/>
          </a:xfrm>
        </p:spPr>
        <p:txBody>
          <a:bodyPr lIns="45720" rIns="45720">
            <a:normAutofit/>
          </a:bodyPr>
          <a:lstStyle>
            <a:lvl1pPr marL="0" indent="0">
              <a:lnSpc>
                <a:spcPts val="1800"/>
              </a:lnSpc>
              <a:buNone/>
              <a:defRPr sz="1000" b="0" i="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  <a:lvl2pPr>
              <a:lnSpc>
                <a:spcPts val="18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77"/>
                <a:cs typeface="Arial" panose="020B0604020202020204" pitchFamily="34" charset="0"/>
              </a:defRPr>
            </a:lvl2pPr>
            <a:lvl3pPr>
              <a:lnSpc>
                <a:spcPts val="18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77"/>
                <a:cs typeface="Arial" panose="020B0604020202020204" pitchFamily="34" charset="0"/>
              </a:defRPr>
            </a:lvl3pPr>
            <a:lvl4pPr>
              <a:lnSpc>
                <a:spcPts val="18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77"/>
                <a:cs typeface="Arial" panose="020B0604020202020204" pitchFamily="34" charset="0"/>
              </a:defRPr>
            </a:lvl4pPr>
            <a:lvl5pPr>
              <a:lnSpc>
                <a:spcPct val="150000"/>
              </a:lnSpc>
              <a:spcBef>
                <a:spcPts val="0"/>
              </a:spcBef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venir Next LT Pro" panose="020B0504020202020204" pitchFamily="34" charset="77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/>
              <a:t>Click to edit text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48C268B-62A3-4F20-932E-CA482ACE40CA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0" y="0"/>
            <a:ext cx="3352800" cy="37084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itle 30">
            <a:extLst>
              <a:ext uri="{FF2B5EF4-FFF2-40B4-BE49-F238E27FC236}">
                <a16:creationId xmlns:a16="http://schemas.microsoft.com/office/drawing/2014/main" xmlns="" id="{819C5DD9-21EA-47BA-9470-5EBDD6EC4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4547723"/>
            <a:ext cx="2883217" cy="360033"/>
          </a:xfrm>
        </p:spPr>
        <p:txBody>
          <a:bodyPr vert="horz" lIns="45720" tIns="45720" rIns="45720" bIns="45720" rtlCol="0">
            <a:noAutofit/>
          </a:bodyPr>
          <a:lstStyle>
            <a:lvl1pPr>
              <a:defRPr lang="en-US" sz="2400" b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lvl="0" indent="0">
              <a:spcBef>
                <a:spcPts val="1000"/>
              </a:spcBef>
              <a:buFont typeface="Arial" panose="020B0604020202020204" pitchFamily="34" charset="0"/>
            </a:pPr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97257642"/>
      </p:ext>
    </p:extLst>
  </p:cSld>
  <p:clrMapOvr>
    <a:masterClrMapping/>
  </p:clrMapOvr>
  <p:extLst>
    <p:ext uri="{DCECCB84-F9BA-43D5-87BE-67443E8EF086}">
      <p15:sldGuideLst xmlns:p15="http://schemas.microsoft.com/office/powerpoint/2012/main" xmlns="">
        <p15:guide id="1" orient="horz" pos="2016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318615E1-5D6D-48CF-AD07-8B84FA4FC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28600"/>
            <a:ext cx="9601199" cy="1501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257D790-2770-4A00-BC9B-FA42651B62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8599" y="2363788"/>
            <a:ext cx="9601199" cy="5180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66549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7" r:id="rId2"/>
    <p:sldLayoutId id="2147483705" r:id="rId3"/>
    <p:sldLayoutId id="2147483706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eorgia Pro Cond Light" panose="02040306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2" pos="2112">
          <p15:clr>
            <a:srgbClr val="F26B43"/>
          </p15:clr>
        </p15:guide>
        <p15:guide id="3" pos="4224">
          <p15:clr>
            <a:srgbClr val="F26B43"/>
          </p15:clr>
        </p15:guide>
        <p15:guide id="4" pos="144">
          <p15:clr>
            <a:srgbClr val="5ACBF0"/>
          </p15:clr>
        </p15:guide>
        <p15:guide id="6" pos="6192">
          <p15:clr>
            <a:srgbClr val="5ACBF0"/>
          </p15:clr>
        </p15:guide>
        <p15:guide id="8" orient="horz" pos="144">
          <p15:clr>
            <a:srgbClr val="5ACBF0"/>
          </p15:clr>
        </p15:guide>
        <p15:guide id="9" orient="horz" pos="4752">
          <p15:clr>
            <a:srgbClr val="5ACBF0"/>
          </p15:clr>
        </p15:guide>
        <p15:guide id="10" pos="1968">
          <p15:clr>
            <a:srgbClr val="5ACBF0"/>
          </p15:clr>
        </p15:guide>
        <p15:guide id="11" pos="2256">
          <p15:clr>
            <a:srgbClr val="5ACBF0"/>
          </p15:clr>
        </p15:guide>
        <p15:guide id="12" pos="4080">
          <p15:clr>
            <a:srgbClr val="5ACBF0"/>
          </p15:clr>
        </p15:guide>
        <p15:guide id="13" pos="4368">
          <p15:clr>
            <a:srgbClr val="5ACBF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Placeholder 35" descr="outside a statehouse">
            <a:extLst>
              <a:ext uri="{FF2B5EF4-FFF2-40B4-BE49-F238E27FC236}">
                <a16:creationId xmlns:a16="http://schemas.microsoft.com/office/drawing/2014/main" xmlns="" id="{F8EB5B82-ADA4-4364-9358-F40C078F657D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 rotWithShape="1">
          <a:blip r:embed="rId2"/>
          <a:srcRect l="21242" r="21242"/>
          <a:stretch/>
        </p:blipFill>
        <p:spPr>
          <a:xfrm>
            <a:off x="3347142" y="0"/>
            <a:ext cx="6698434" cy="7772390"/>
          </a:xfrm>
        </p:spPr>
      </p:pic>
      <p:sp>
        <p:nvSpPr>
          <p:cNvPr id="19" name="Right Triangle 18">
            <a:extLst>
              <a:ext uri="{FF2B5EF4-FFF2-40B4-BE49-F238E27FC236}">
                <a16:creationId xmlns:a16="http://schemas.microsoft.com/office/drawing/2014/main" xmlns="" id="{A8BE5986-EF42-446D-8022-CA76A872A61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rot="16200000">
            <a:off x="3372790" y="1087316"/>
            <a:ext cx="6685610" cy="6685610"/>
          </a:xfrm>
          <a:prstGeom prst="rtTriangle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ight Triangle 19">
            <a:extLst>
              <a:ext uri="{FF2B5EF4-FFF2-40B4-BE49-F238E27FC236}">
                <a16:creationId xmlns:a16="http://schemas.microsoft.com/office/drawing/2014/main" xmlns="" id="{3642C65B-7AA4-4A98-A1D4-B9F952E255E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rot="5400000" flipH="1">
            <a:off x="3347142" y="3093525"/>
            <a:ext cx="4679133" cy="4679133"/>
          </a:xfrm>
          <a:prstGeom prst="rtTriangle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xmlns="" id="{7E8B0BF5-DED9-48AD-B791-79451DBD8F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34200" y="5366190"/>
            <a:ext cx="2869300" cy="1139419"/>
          </a:xfrm>
        </p:spPr>
        <p:txBody>
          <a:bodyPr/>
          <a:lstStyle/>
          <a:p>
            <a:pPr algn="l">
              <a:lnSpc>
                <a:spcPts val="4000"/>
              </a:lnSpc>
            </a:pPr>
            <a:r>
              <a:rPr lang="en-US" sz="4800" b="0" spc="-150" dirty="0">
                <a:solidFill>
                  <a:schemeClr val="bg1"/>
                </a:solidFill>
                <a:ea typeface="HGPMinchoE" panose="020B0400000000000000" pitchFamily="18" charset="-128"/>
                <a:cs typeface="Narkisim" panose="020B0604020202020204" pitchFamily="34" charset="-79"/>
              </a:rPr>
              <a:t/>
            </a:r>
            <a:br>
              <a:rPr lang="en-US" sz="4800" b="0" spc="-150" dirty="0">
                <a:solidFill>
                  <a:schemeClr val="bg1"/>
                </a:solidFill>
                <a:ea typeface="HGPMinchoE" panose="020B0400000000000000" pitchFamily="18" charset="-128"/>
                <a:cs typeface="Narkisim" panose="020B0604020202020204" pitchFamily="34" charset="-79"/>
              </a:rPr>
            </a:br>
            <a:endParaRPr lang="en-US" sz="4800" b="0" spc="-150" dirty="0"/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xmlns="" id="{029094A9-C588-4F46-BFE7-86B912DC19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34200" y="5251869"/>
            <a:ext cx="2869300" cy="2520521"/>
          </a:xfrm>
        </p:spPr>
        <p:txBody>
          <a:bodyPr/>
          <a:lstStyle/>
          <a:p>
            <a:pPr algn="l"/>
            <a:r>
              <a:rPr lang="en-US" sz="1600" dirty="0">
                <a:solidFill>
                  <a:srgbClr val="D4D9DD"/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PERKS</a:t>
            </a:r>
          </a:p>
          <a:p>
            <a:pPr marL="342900" indent="-342900" algn="l">
              <a:buAutoNum type="arabicPeriod"/>
            </a:pPr>
            <a:r>
              <a:rPr lang="en-US" dirty="0">
                <a:latin typeface="Arial Black" panose="020B0A04020102020204" pitchFamily="34" charset="0"/>
                <a:cs typeface="Calibri" panose="020F0502020204030204" pitchFamily="34" charset="0"/>
              </a:rPr>
              <a:t>Free Registration.</a:t>
            </a:r>
          </a:p>
          <a:p>
            <a:pPr marL="342900" indent="-342900" algn="l">
              <a:buAutoNum type="arabicPeriod"/>
            </a:pPr>
            <a:r>
              <a:rPr lang="en-US" sz="1600" dirty="0">
                <a:solidFill>
                  <a:srgbClr val="D4D9DD"/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E-certificates</a:t>
            </a:r>
            <a:r>
              <a:rPr lang="en-US" dirty="0">
                <a:latin typeface="Arial Black" panose="020B0A04020102020204" pitchFamily="34" charset="0"/>
                <a:cs typeface="Calibri" panose="020F0502020204030204" pitchFamily="34" charset="0"/>
              </a:rPr>
              <a:t> to the winner and runners up.</a:t>
            </a:r>
          </a:p>
          <a:p>
            <a:pPr marL="342900" indent="-342900" algn="l">
              <a:buAutoNum type="arabicPeriod"/>
            </a:pPr>
            <a:r>
              <a:rPr lang="en-US" sz="1600" dirty="0">
                <a:solidFill>
                  <a:srgbClr val="D4D9DD"/>
                </a:solidFill>
                <a:latin typeface="Arial Black" panose="020B0A04020102020204" pitchFamily="34" charset="0"/>
                <a:cs typeface="Calibri" panose="020F0502020204030204" pitchFamily="34" charset="0"/>
              </a:rPr>
              <a:t>E-certificate to all participants. 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xmlns="" id="{78931FD2-49CD-4299-8D87-F5EB3694210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46828" y="838200"/>
            <a:ext cx="3347485" cy="1754326"/>
          </a:xfrm>
        </p:spPr>
        <p:txBody>
          <a:bodyPr>
            <a:normAutofit fontScale="92500" lnSpcReduction="20000"/>
          </a:bodyPr>
          <a:lstStyle/>
          <a:p>
            <a:r>
              <a:rPr lang="en-US" sz="2800" b="1" dirty="0">
                <a:solidFill>
                  <a:schemeClr val="tx1"/>
                </a:solidFill>
                <a:latin typeface="Arial Black" panose="020B0A04020102020204" pitchFamily="34" charset="0"/>
                <a:cs typeface="Calibri"/>
              </a:rPr>
              <a:t>G.H.Raisoni Law College’s National Essay Writing Competition </a:t>
            </a:r>
          </a:p>
          <a:p>
            <a:endParaRPr lang="en-US" b="1" dirty="0">
              <a:solidFill>
                <a:schemeClr val="tx1"/>
              </a:solidFill>
              <a:latin typeface="Arial Black" panose="020B0A04020102020204" pitchFamily="34" charset="0"/>
              <a:cs typeface="Calibri"/>
            </a:endParaRPr>
          </a:p>
          <a:p>
            <a:endParaRPr lang="en-US" b="1" dirty="0">
              <a:solidFill>
                <a:schemeClr val="tx1"/>
              </a:solidFill>
              <a:latin typeface="Arial Black" panose="020B0A04020102020204" pitchFamily="34" charset="0"/>
              <a:cs typeface="Calibri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CFA6612F-B81F-41BF-B027-EEE273D8983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68786" y="5442860"/>
            <a:ext cx="2300643" cy="2100363"/>
          </a:xfrm>
        </p:spPr>
        <p:txBody>
          <a:bodyPr vert="horz" lIns="0" tIns="45720" rIns="0" bIns="45720" rtlCol="0" anchor="t">
            <a:normAutofit/>
          </a:bodyPr>
          <a:lstStyle/>
          <a:p>
            <a:pPr>
              <a:lnSpc>
                <a:spcPct val="100000"/>
              </a:lnSpc>
            </a:pPr>
            <a:endParaRPr lang="en-US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sz="1400" dirty="0">
                <a:solidFill>
                  <a:schemeClr val="bg1"/>
                </a:solidFill>
                <a:latin typeface="Arial Black" panose="020B0A04020102020204" pitchFamily="34" charset="0"/>
              </a:rPr>
              <a:t>Dr. Priti Agrekar (Assnt. Professor, GHRLC) 9370983840 </a:t>
            </a:r>
          </a:p>
          <a:p>
            <a:pPr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Arial Black" panose="020B0A04020102020204" pitchFamily="34" charset="0"/>
              </a:rPr>
              <a:t>Ms. Tanya Joshi ( Student Co-Ordinator ) 8600143576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7C6CA22C-C2B7-4AE0-B1F1-DC4450AE4F0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3579839" y="5215913"/>
            <a:ext cx="2869301" cy="385268"/>
          </a:xfrm>
        </p:spPr>
        <p:txBody>
          <a:bodyPr lIns="0" rIns="0"/>
          <a:lstStyle/>
          <a:p>
            <a:r>
              <a:rPr lang="en-US" sz="1600" dirty="0">
                <a:solidFill>
                  <a:schemeClr val="bg1"/>
                </a:solidFill>
                <a:latin typeface="Arial Black" panose="020B0A04020102020204" pitchFamily="34" charset="0"/>
              </a:rPr>
              <a:t>Contact:- </a:t>
            </a:r>
          </a:p>
          <a:p>
            <a:endParaRPr lang="en-US" sz="16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endParaRPr lang="en-US" sz="16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endParaRPr lang="en-US" sz="16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21" name="Picture Placeholder 4" descr="justice balance">
            <a:extLst>
              <a:ext uri="{FF2B5EF4-FFF2-40B4-BE49-F238E27FC236}">
                <a16:creationId xmlns:a16="http://schemas.microsoft.com/office/drawing/2014/main" xmlns="" id="{84D3F8F8-111C-494E-80E3-CDE6BC9595B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t="-8334" b="-8334"/>
          <a:stretch/>
        </p:blipFill>
        <p:spPr>
          <a:xfrm>
            <a:off x="6971271" y="4490337"/>
            <a:ext cx="685800" cy="685800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96B48A58-26CD-48F4-A0B0-DE7D3C692D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>
            <a:off x="3579839" y="4612991"/>
            <a:ext cx="1003300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BC709D3-916E-4990-9DF1-5775DC24BB62}"/>
              </a:ext>
            </a:extLst>
          </p:cNvPr>
          <p:cNvSpPr txBox="1"/>
          <p:nvPr/>
        </p:nvSpPr>
        <p:spPr>
          <a:xfrm>
            <a:off x="342772" y="5601180"/>
            <a:ext cx="26561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Last date for registration :- 28</a:t>
            </a:r>
            <a:r>
              <a:rPr lang="en-US" baseline="30000" dirty="0"/>
              <a:t>th </a:t>
            </a:r>
            <a:r>
              <a:rPr lang="en-US" dirty="0"/>
              <a:t>August 2020</a:t>
            </a:r>
          </a:p>
          <a:p>
            <a:r>
              <a:rPr lang="en-US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Las</a:t>
            </a:r>
            <a:r>
              <a:rPr lang="en-US" dirty="0"/>
              <a:t>t date for submission:- 10</a:t>
            </a:r>
            <a:r>
              <a:rPr lang="en-US" baseline="30000" dirty="0"/>
              <a:t>th</a:t>
            </a:r>
            <a:r>
              <a:rPr lang="en-US" dirty="0"/>
              <a:t> Sept. 2020 </a:t>
            </a:r>
            <a:endParaRPr lang="en-US" sz="1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2C9B9FA-F074-4FA6-82D8-F099F420CD03}"/>
              </a:ext>
            </a:extLst>
          </p:cNvPr>
          <p:cNvSpPr txBox="1"/>
          <p:nvPr/>
        </p:nvSpPr>
        <p:spPr>
          <a:xfrm>
            <a:off x="12824" y="3341914"/>
            <a:ext cx="324200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Topic:- Are the English Common Law doctrines still crutches in the hands of the Indian Legislation?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xmlns="" val="308178106"/>
      </p:ext>
    </p:extLst>
  </p:cSld>
  <p:clrMapOvr>
    <a:masterClrMapping/>
  </p:clrMapOvr>
</p:sld>
</file>

<file path=ppt/theme/theme1.xml><?xml version="1.0" encoding="utf-8"?>
<a:theme xmlns:a="http://schemas.openxmlformats.org/drawingml/2006/main" name="3_Custom Design">
  <a:themeElements>
    <a:clrScheme name="Custom 8">
      <a:dk1>
        <a:srgbClr val="344E62"/>
      </a:dk1>
      <a:lt1>
        <a:srgbClr val="FFFFFF"/>
      </a:lt1>
      <a:dk2>
        <a:srgbClr val="000000"/>
      </a:dk2>
      <a:lt2>
        <a:srgbClr val="FFFFFF"/>
      </a:lt2>
      <a:accent1>
        <a:srgbClr val="344E62"/>
      </a:accent1>
      <a:accent2>
        <a:srgbClr val="D4D9DD"/>
      </a:accent2>
      <a:accent3>
        <a:srgbClr val="617483"/>
      </a:accent3>
      <a:accent4>
        <a:srgbClr val="FFFFFF"/>
      </a:accent4>
      <a:accent5>
        <a:srgbClr val="FFFFFF"/>
      </a:accent5>
      <a:accent6>
        <a:srgbClr val="FFFFFF"/>
      </a:accent6>
      <a:hlink>
        <a:srgbClr val="344E62"/>
      </a:hlink>
      <a:folHlink>
        <a:srgbClr val="617483"/>
      </a:folHlink>
    </a:clrScheme>
    <a:fontScheme name="Custom 18">
      <a:majorFont>
        <a:latin typeface="Bodoni MT"/>
        <a:ea typeface=""/>
        <a:cs typeface=""/>
      </a:majorFont>
      <a:minorFont>
        <a:latin typeface="Univer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TM44704734_Angled tri-fold brochure_Win32_LH_v2" id="{7402E7CE-FAFE-42DF-80AD-696B59DEA6E1}" vid="{4D586D28-C6EF-4909-8E88-711FC434BAC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660C8626-008B-4205-BA42-CC474FA1BB6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63B488F-2905-484F-A087-FB48AECD347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A2950B9-9EFA-4C2A-AC97-79BD41E0AB41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Angled tri-fold brochure</Template>
  <TotalTime>51</TotalTime>
  <Words>83</Words>
  <Application>Microsoft Office PowerPoint</Application>
  <PresentationFormat>Custom</PresentationFormat>
  <Paragraphs>14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3_Custom Design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Contoso &amp;  Contoso</dc:title>
  <dc:creator>tanya</dc:creator>
  <cp:lastModifiedBy>Ayushi Agrawal</cp:lastModifiedBy>
  <cp:revision>6</cp:revision>
  <dcterms:created xsi:type="dcterms:W3CDTF">2020-08-10T10:17:36Z</dcterms:created>
  <dcterms:modified xsi:type="dcterms:W3CDTF">2020-08-19T09:01:18Z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